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4500" cy="99187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3432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rnd Moosbrucker" userId="3b88f87e-6df9-4eba-a1a2-29f048428b3c" providerId="ADAL" clId="{654F2C60-5180-40B5-882A-3B5B08F378D5}"/>
    <pc:docChg chg="modSld">
      <pc:chgData name="Bernd Moosbrucker" userId="3b88f87e-6df9-4eba-a1a2-29f048428b3c" providerId="ADAL" clId="{654F2C60-5180-40B5-882A-3B5B08F378D5}" dt="2023-07-29T11:16:39.795" v="197" actId="20577"/>
      <pc:docMkLst>
        <pc:docMk/>
      </pc:docMkLst>
      <pc:sldChg chg="modSp mod">
        <pc:chgData name="Bernd Moosbrucker" userId="3b88f87e-6df9-4eba-a1a2-29f048428b3c" providerId="ADAL" clId="{654F2C60-5180-40B5-882A-3B5B08F378D5}" dt="2023-07-29T11:16:39.795" v="197" actId="20577"/>
        <pc:sldMkLst>
          <pc:docMk/>
          <pc:sldMk cId="510150897" sldId="256"/>
        </pc:sldMkLst>
        <pc:spChg chg="mod">
          <ac:chgData name="Bernd Moosbrucker" userId="3b88f87e-6df9-4eba-a1a2-29f048428b3c" providerId="ADAL" clId="{654F2C60-5180-40B5-882A-3B5B08F378D5}" dt="2023-07-29T11:16:39.795" v="197" actId="20577"/>
          <ac:spMkLst>
            <pc:docMk/>
            <pc:sldMk cId="510150897" sldId="256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5FA7-23D5-4048-B290-9CD4D4D1DCEC}" type="datetimeFigureOut">
              <a:rPr lang="de-DE" smtClean="0"/>
              <a:t>29.07.2023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853C-BBE0-4AB1-A6C1-6E3336FE0E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6186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5FA7-23D5-4048-B290-9CD4D4D1DCEC}" type="datetimeFigureOut">
              <a:rPr lang="de-DE" smtClean="0"/>
              <a:t>29.07.2023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853C-BBE0-4AB1-A6C1-6E3336FE0E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5886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5FA7-23D5-4048-B290-9CD4D4D1DCEC}" type="datetimeFigureOut">
              <a:rPr lang="de-DE" smtClean="0"/>
              <a:t>29.07.2023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853C-BBE0-4AB1-A6C1-6E3336FE0E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80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5FA7-23D5-4048-B290-9CD4D4D1DCEC}" type="datetimeFigureOut">
              <a:rPr lang="de-DE" smtClean="0"/>
              <a:t>29.07.2023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853C-BBE0-4AB1-A6C1-6E3336FE0E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880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5FA7-23D5-4048-B290-9CD4D4D1DCEC}" type="datetimeFigureOut">
              <a:rPr lang="de-DE" smtClean="0"/>
              <a:t>29.07.2023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853C-BBE0-4AB1-A6C1-6E3336FE0E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885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5FA7-23D5-4048-B290-9CD4D4D1DCEC}" type="datetimeFigureOut">
              <a:rPr lang="de-DE" smtClean="0"/>
              <a:t>29.07.2023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853C-BBE0-4AB1-A6C1-6E3336FE0E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9074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5FA7-23D5-4048-B290-9CD4D4D1DCEC}" type="datetimeFigureOut">
              <a:rPr lang="de-DE" smtClean="0"/>
              <a:t>29.07.2023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853C-BBE0-4AB1-A6C1-6E3336FE0E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2849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5FA7-23D5-4048-B290-9CD4D4D1DCEC}" type="datetimeFigureOut">
              <a:rPr lang="de-DE" smtClean="0"/>
              <a:t>29.07.2023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853C-BBE0-4AB1-A6C1-6E3336FE0E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2739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5FA7-23D5-4048-B290-9CD4D4D1DCEC}" type="datetimeFigureOut">
              <a:rPr lang="de-DE" smtClean="0"/>
              <a:t>29.07.2023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853C-BBE0-4AB1-A6C1-6E3336FE0E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619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5FA7-23D5-4048-B290-9CD4D4D1DCEC}" type="datetimeFigureOut">
              <a:rPr lang="de-DE" smtClean="0"/>
              <a:t>29.07.2023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853C-BBE0-4AB1-A6C1-6E3336FE0E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592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5FA7-23D5-4048-B290-9CD4D4D1DCEC}" type="datetimeFigureOut">
              <a:rPr lang="de-DE" smtClean="0"/>
              <a:t>29.07.2023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853C-BBE0-4AB1-A6C1-6E3336FE0E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7044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45FA7-23D5-4048-B290-9CD4D4D1DCEC}" type="datetimeFigureOut">
              <a:rPr lang="de-DE" smtClean="0"/>
              <a:t>29.07.2023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F853C-BBE0-4AB1-A6C1-6E3336FE0E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7181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9512" y="188640"/>
            <a:ext cx="8712968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0" dirty="0">
                <a:solidFill>
                  <a:schemeClr val="bg1"/>
                </a:solidFill>
              </a:rPr>
              <a:t>Unser Ladengeschäft ist vom 31.07.-19.08. geschlossen</a:t>
            </a:r>
          </a:p>
          <a:p>
            <a:pPr algn="ctr"/>
            <a:endParaRPr lang="de-DE" sz="5000" dirty="0">
              <a:solidFill>
                <a:schemeClr val="bg1"/>
              </a:solidFill>
            </a:endParaRPr>
          </a:p>
          <a:p>
            <a:pPr algn="ctr"/>
            <a:endParaRPr lang="de-DE" sz="5000" dirty="0">
              <a:solidFill>
                <a:schemeClr val="bg1"/>
              </a:solidFill>
            </a:endParaRPr>
          </a:p>
          <a:p>
            <a:pPr algn="ctr"/>
            <a:endParaRPr lang="de-DE" sz="5000" dirty="0">
              <a:solidFill>
                <a:schemeClr val="bg1"/>
              </a:solidFill>
            </a:endParaRPr>
          </a:p>
          <a:p>
            <a:pPr algn="ctr"/>
            <a:endParaRPr lang="de-DE" sz="5000" dirty="0">
              <a:solidFill>
                <a:schemeClr val="bg1"/>
              </a:solidFill>
            </a:endParaRPr>
          </a:p>
          <a:p>
            <a:pPr algn="ctr"/>
            <a:r>
              <a:rPr lang="de-DE" sz="5000" dirty="0">
                <a:solidFill>
                  <a:schemeClr val="bg1"/>
                </a:solidFill>
              </a:rPr>
              <a:t>In </a:t>
            </a:r>
            <a:r>
              <a:rPr lang="de-DE" sz="5000">
                <a:solidFill>
                  <a:schemeClr val="bg1"/>
                </a:solidFill>
              </a:rPr>
              <a:t>dringenden Fällen </a:t>
            </a:r>
            <a:r>
              <a:rPr lang="de-DE" sz="5000" dirty="0">
                <a:solidFill>
                  <a:schemeClr val="bg1"/>
                </a:solidFill>
              </a:rPr>
              <a:t>sind wir telefonisch erreichbar.</a:t>
            </a:r>
          </a:p>
          <a:p>
            <a:pPr algn="ctr"/>
            <a:endParaRPr lang="de-DE" sz="5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15089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Bildschirmpräsentation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Bernd Moosbrucker</dc:creator>
  <cp:lastModifiedBy>Bernd Moosbrucker</cp:lastModifiedBy>
  <cp:revision>3</cp:revision>
  <cp:lastPrinted>2012-07-26T13:29:45Z</cp:lastPrinted>
  <dcterms:created xsi:type="dcterms:W3CDTF">2012-07-26T13:06:47Z</dcterms:created>
  <dcterms:modified xsi:type="dcterms:W3CDTF">2023-07-29T11:16:50Z</dcterms:modified>
</cp:coreProperties>
</file>